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048662D-5E9E-4E6D-8924-F4DD1CAD385A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DE90F09-BCE6-4121-9945-31AA652A5A0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3808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F7EF-90EA-49BF-8A18-64A5C8D81F4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67C8-F786-4A74-AA65-2DEC47B0E2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452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F7EF-90EA-49BF-8A18-64A5C8D81F4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67C8-F786-4A74-AA65-2DEC47B0E2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221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F7EF-90EA-49BF-8A18-64A5C8D81F4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67C8-F786-4A74-AA65-2DEC47B0E2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2144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F7EF-90EA-49BF-8A18-64A5C8D81F4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67C8-F786-4A74-AA65-2DEC47B0E2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31100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F7EF-90EA-49BF-8A18-64A5C8D81F4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67C8-F786-4A74-AA65-2DEC47B0E2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627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F7EF-90EA-49BF-8A18-64A5C8D81F4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67C8-F786-4A74-AA65-2DEC47B0E2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0675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F7EF-90EA-49BF-8A18-64A5C8D81F4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67C8-F786-4A74-AA65-2DEC47B0E2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1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F7EF-90EA-49BF-8A18-64A5C8D81F4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67C8-F786-4A74-AA65-2DEC47B0E2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8591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F7EF-90EA-49BF-8A18-64A5C8D81F4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67C8-F786-4A74-AA65-2DEC47B0E2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9363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F7EF-90EA-49BF-8A18-64A5C8D81F4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67C8-F786-4A74-AA65-2DEC47B0E2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4045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F7EF-90EA-49BF-8A18-64A5C8D81F4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67C8-F786-4A74-AA65-2DEC47B0E2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451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AF7EF-90EA-49BF-8A18-64A5C8D81F4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E67C8-F786-4A74-AA65-2DEC47B0E2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7206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2662064" cy="2954759"/>
          </a:xfrm>
        </p:spPr>
        <p:txBody>
          <a:bodyPr>
            <a:noAutofit/>
          </a:bodyPr>
          <a:lstStyle/>
          <a:p>
            <a:pPr rtl="0"/>
            <a:r>
              <a:rPr lang="en-GB" sz="6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The Map of Israe</a:t>
            </a:r>
            <a:r>
              <a:rPr lang="en-GB" sz="6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l</a:t>
            </a:r>
            <a:endParaRPr lang="he-IL" sz="6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048" y="29168"/>
            <a:ext cx="5045952" cy="679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5252594"/>
            <a:ext cx="3456384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50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Everyone wanted to control the trade route.</a:t>
            </a:r>
          </a:p>
          <a:p>
            <a:pPr marL="0" indent="0" algn="ctr" rtl="0">
              <a:buNone/>
            </a:pPr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we controlled it we were a superpower.</a:t>
            </a:r>
            <a:endParaRPr lang="he-IL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119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GB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we didn’t control the route, we lived on the mountain range – Yehuda and </a:t>
            </a:r>
            <a:r>
              <a:rPr lang="en-GB" sz="44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Shomron</a:t>
            </a:r>
            <a:r>
              <a:rPr lang="en-GB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he-IL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775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Borders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1466003"/>
            <a:ext cx="34563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sz="2800" dirty="0" smtClean="0"/>
              <a:t>Western Border =</a:t>
            </a:r>
            <a:endParaRPr lang="he-IL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463639" y="1466003"/>
            <a:ext cx="3600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sz="2800" dirty="0" smtClean="0"/>
              <a:t>Mediterranean Sea</a:t>
            </a:r>
            <a:endParaRPr lang="he-IL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043608" y="2420888"/>
            <a:ext cx="280831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sz="2800" dirty="0" smtClean="0"/>
              <a:t>Eastern Border =</a:t>
            </a:r>
            <a:endParaRPr lang="he-IL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499294" y="2420888"/>
            <a:ext cx="280831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sz="2800" dirty="0" smtClean="0"/>
              <a:t>Jordan River</a:t>
            </a:r>
            <a:endParaRPr lang="he-IL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043608" y="3465294"/>
            <a:ext cx="324036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sz="2800" dirty="0" smtClean="0"/>
              <a:t>Northern Border =</a:t>
            </a:r>
            <a:endParaRPr lang="he-IL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4499992" y="3465294"/>
            <a:ext cx="288032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sz="2800" dirty="0" smtClean="0"/>
              <a:t>?</a:t>
            </a:r>
            <a:endParaRPr lang="he-IL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043608" y="4504184"/>
            <a:ext cx="3384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sz="2800" dirty="0" smtClean="0"/>
              <a:t>Southern Border = </a:t>
            </a:r>
            <a:endParaRPr lang="he-IL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4463639" y="4504184"/>
            <a:ext cx="216024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sz="2800" dirty="0" smtClean="0"/>
              <a:t>?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340536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Biggest Borders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he-IL" b="1" u="sng" dirty="0" smtClean="0">
                <a:latin typeface="David" pitchFamily="34" charset="-79"/>
                <a:cs typeface="David" pitchFamily="34" charset="-79"/>
              </a:rPr>
              <a:t>בראשית טו</a:t>
            </a:r>
          </a:p>
          <a:p>
            <a:pPr marL="0" indent="0" algn="r">
              <a:buNone/>
            </a:pPr>
            <a:endParaRPr lang="he-IL" b="1" dirty="0"/>
          </a:p>
          <a:p>
            <a:pPr marL="0" indent="0" algn="r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בַּיּוֹם הַהוּא כָּרַת יְהוָה אֶת-אַבְרָם בְּרִית לֵאמֹר לְזַרְעֲךָ נָתַתִּי אֶת-הָאָרֶץ הַזֹּאת </a:t>
            </a:r>
            <a:r>
              <a:rPr lang="he-IL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מִנְּהַר מִצְרַיִם עַד-הַנָּהָר הַגָּדֹל נְהַר-פְּרָת</a:t>
            </a:r>
            <a:r>
              <a:rPr lang="he-IL" dirty="0">
                <a:latin typeface="David" pitchFamily="34" charset="-79"/>
                <a:cs typeface="David" pitchFamily="34" charset="-79"/>
              </a:rPr>
              <a:t>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r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8513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were our borders the greatest?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GB" dirty="0" smtClean="0">
                <a:cs typeface="David" pitchFamily="34" charset="-79"/>
              </a:rPr>
              <a:t>During the time of </a:t>
            </a:r>
            <a:r>
              <a:rPr lang="en-GB" dirty="0" err="1" smtClean="0">
                <a:cs typeface="David" pitchFamily="34" charset="-79"/>
              </a:rPr>
              <a:t>Shlomo</a:t>
            </a:r>
            <a:r>
              <a:rPr lang="en-GB" dirty="0" smtClean="0">
                <a:cs typeface="David" pitchFamily="34" charset="-79"/>
              </a:rPr>
              <a:t>…</a:t>
            </a:r>
          </a:p>
          <a:p>
            <a:pPr marL="0" indent="0" algn="r">
              <a:buNone/>
            </a:pPr>
            <a:r>
              <a:rPr lang="he-IL" b="1" u="sng" dirty="0" smtClean="0">
                <a:cs typeface="David" pitchFamily="34" charset="-79"/>
              </a:rPr>
              <a:t>מלכים א פרק ה</a:t>
            </a:r>
          </a:p>
          <a:p>
            <a:pPr marL="0" indent="0">
              <a:buNone/>
            </a:pPr>
            <a:r>
              <a:rPr lang="he-IL" b="1" dirty="0" smtClean="0">
                <a:cs typeface="David" pitchFamily="34" charset="-79"/>
              </a:rPr>
              <a:t>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וּשְׁלֹמֹה הָיָה מוֹשֵׁל בְּכָל-הַמַּמְלָכוֹת </a:t>
            </a:r>
            <a:r>
              <a:rPr lang="he-IL" b="1" dirty="0">
                <a:solidFill>
                  <a:schemeClr val="accent1"/>
                </a:solidFill>
                <a:cs typeface="David" pitchFamily="34" charset="-79"/>
              </a:rPr>
              <a:t>מִן-הַנָּהָר אֶרֶץ פְּלִשְׁתִּים וְעַד גְּבוּל מִצְרָיִם</a:t>
            </a:r>
            <a:r>
              <a:rPr lang="he-IL" dirty="0">
                <a:cs typeface="David" pitchFamily="34" charset="-79"/>
              </a:rPr>
              <a:t> מַגִּשִׁים מִנְחָה וְעֹבְדִים אֶת-שְׁלֹמֹה כָּל-יְמֵי חַיָּיו</a:t>
            </a:r>
            <a:r>
              <a:rPr lang="he-IL" dirty="0" smtClean="0">
                <a:cs typeface="David" pitchFamily="34" charset="-79"/>
              </a:rPr>
              <a:t>.</a:t>
            </a:r>
          </a:p>
          <a:p>
            <a:pPr marL="0" indent="0" algn="l" rtl="0">
              <a:buNone/>
            </a:pPr>
            <a:endParaRPr lang="en-GB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  <a:p>
            <a:pPr marL="0" indent="0" algn="l" rtl="0">
              <a:buNone/>
            </a:pP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Where were Am Yisrael actually living?</a:t>
            </a:r>
            <a:endParaRPr lang="he-IL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וַיֵּשֶׁב יְהוּדָה וְיִשְׂרָאֵל לָבֶטַח אִישׁ תַּחַת גַּפְנוֹ וְתַחַת תְּאֵנָתוֹ </a:t>
            </a:r>
            <a:r>
              <a:rPr lang="he-IL" b="1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מִדָּן וְעַד-בְּאֵר שָׁבַע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כֹּל יְמֵי שְׁלֹמֹה.</a:t>
            </a:r>
            <a:endParaRPr lang="en-US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en-US" dirty="0"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9385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92696"/>
          </a:xfrm>
        </p:spPr>
        <p:txBody>
          <a:bodyPr>
            <a:normAutofit fontScale="90000"/>
          </a:bodyPr>
          <a:lstStyle/>
          <a:p>
            <a:pPr rtl="0"/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לד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548680"/>
            <a:ext cx="8856984" cy="604867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וַיְדַבֵּר יְהוָה אֶל-מֹשֶׁה לֵּאמֹר.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צַו אֶת-בְּנֵי יִשְׂרָאֵל וְאָמַרְתָּ אֲלֵהֶם כִּי-אַתֶּם בָּאִים אֶל-הָאָרֶץ כְּנָעַן זֹאת הָאָרֶץ אֲשֶׁר תִּפֹּל לָכֶם בְּנַחֲלָה אֶרֶץ כְּנַעַן לִגְבֻלֹתֶיהָ.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ג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וְהָיָה לָכֶם פְּאַת-נֶגֶב מִמִּדְבַּר-צִן עַל-יְדֵי אֱדוֹם וְהָיָה לָכֶם </a:t>
            </a:r>
            <a:r>
              <a:rPr lang="he-IL" sz="2400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גְּבוּל נֶגֶב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מִקְצֵה יָם-הַמֶּלַח קֵדְמָה.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ד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וְנָסַב לָכֶם הַגְּבוּל מִנֶּגֶב לְמַעֲלֵה עַקְרַבִּים וְעָבַר צִנָה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וְהָיוּ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תּוֹצְאֹתָיו מִנֶּגֶב לְקָדֵשׁ בַּרְנֵעַ וְיָצָא חֲצַר-אַדָּר וְעָבַר עַצְמֹנָה.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ה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וְנָסַב הַגְּבוּל מֵעַצְמוֹן נַחְלָה מִצְרָיִם וְהָיוּ תוֹצְאֹתָיו הַיָּמָּה.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ו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וּגְבוּל יָם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וְהָיָה לָכֶם הַיָּם הַגָּדוֹל וּגְבוּל זֶה-יִהְיֶה לָכֶם גְּבוּל יָם.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ז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וְזֶה-יִהְיֶה לָכֶם </a:t>
            </a:r>
            <a:r>
              <a:rPr lang="he-IL" sz="2400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גְּבוּל צָפוֹן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מִן-הַיָּם הַגָּדֹל תְּתָאוּ לָכֶם הֹר הָהָר.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ח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מֵהֹר הָהָר תְּתָאוּ לְבֹא חֲמָת וְהָיוּ תּוֹצְאֹת הַגְּבֻל צְדָדָה.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ט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וְיָצָא הַגְּבֻל זִפְרֹנָה וְהָיוּ תוֹצְאֹתָיו חֲצַר עֵינָן זֶה-יִהְיֶה לָכֶם גְּבוּל צָפוֹן.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י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וְהִתְאַוִּיתֶם לָכֶם </a:t>
            </a:r>
            <a:r>
              <a:rPr lang="he-IL" sz="2400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לִגְבוּל קֵדְמָה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מֵחֲצַר עֵינָן שְׁפָמָה.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יא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וְיָרַד הַגְּבֻל מִשְּׁפָם הָרִבְלָה מִקֶּדֶם לָעָיִן וְיָרַד הַגְּבֻל וּמָחָה עַל-כֶּתֶף יָם-כִּנֶּרֶת קֵדְמָה.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יב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וְיָרַד הַגְּבוּל הַיַּרְדֵּנָה וְהָיוּ תוֹצְאֹתָיו יָם הַמֶּלַח זֹאת תִּהְיֶה לָכֶם הָאָרֶץ לִגְבֻלֹתֶיהָ סָבִיב.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344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GB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Nile and Euphrates have never been borders!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587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0" y="4409728"/>
            <a:ext cx="4320480" cy="24482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4400" dirty="0" smtClean="0"/>
              <a:t>Egypt</a:t>
            </a:r>
            <a:endParaRPr lang="he-IL" sz="4400" dirty="0"/>
          </a:p>
        </p:txBody>
      </p:sp>
      <p:sp>
        <p:nvSpPr>
          <p:cNvPr id="5" name="Oval 4"/>
          <p:cNvSpPr/>
          <p:nvPr/>
        </p:nvSpPr>
        <p:spPr>
          <a:xfrm>
            <a:off x="4535488" y="0"/>
            <a:ext cx="4608512" cy="24482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4000" dirty="0" smtClean="0"/>
              <a:t>Mesopotamia</a:t>
            </a:r>
            <a:endParaRPr lang="he-IL" sz="4000" dirty="0"/>
          </a:p>
        </p:txBody>
      </p:sp>
      <p:sp>
        <p:nvSpPr>
          <p:cNvPr id="6" name="Diamond 5"/>
          <p:cNvSpPr/>
          <p:nvPr/>
        </p:nvSpPr>
        <p:spPr>
          <a:xfrm>
            <a:off x="3671900" y="2616425"/>
            <a:ext cx="1800200" cy="1625150"/>
          </a:xfrm>
          <a:prstGeom prst="diamon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Israel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1271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פרשת נח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b="1" u="sng" dirty="0" smtClean="0">
                <a:latin typeface="David" pitchFamily="34" charset="-79"/>
                <a:cs typeface="David" pitchFamily="34" charset="-79"/>
              </a:rPr>
              <a:t>פרק י</a:t>
            </a:r>
          </a:p>
          <a:p>
            <a:pPr marL="0" indent="0">
              <a:buNone/>
            </a:pPr>
            <a:endParaRPr lang="he-IL" b="1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יט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וַיְהִי גְּבוּל הַכְּנַעֲנִי מִצִּידֹן בֹּאֲכָה גְרָרָה עַד-עַזָּה בֹּאֲכָה סְדֹמָה וַעֲמֹרָה וְאַדְמָה וּצְבֹיִם עַד-לָשַׁע.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9153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mond 5"/>
          <p:cNvSpPr/>
          <p:nvPr/>
        </p:nvSpPr>
        <p:spPr>
          <a:xfrm>
            <a:off x="3491880" y="1772816"/>
            <a:ext cx="2052228" cy="2274922"/>
          </a:xfrm>
          <a:prstGeom prst="diamon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Israel</a:t>
            </a:r>
            <a:endParaRPr lang="he-IL" dirty="0"/>
          </a:p>
        </p:txBody>
      </p:sp>
      <p:sp>
        <p:nvSpPr>
          <p:cNvPr id="2" name="Down Arrow Callout 1"/>
          <p:cNvSpPr/>
          <p:nvPr/>
        </p:nvSpPr>
        <p:spPr>
          <a:xfrm>
            <a:off x="2915816" y="4365104"/>
            <a:ext cx="3456384" cy="194421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dirty="0" smtClean="0"/>
              <a:t>חם</a:t>
            </a:r>
            <a:endParaRPr lang="en-GB" sz="2800" dirty="0" smtClean="0"/>
          </a:p>
          <a:p>
            <a:pPr algn="ctr"/>
            <a:r>
              <a:rPr lang="en-GB" sz="2800" dirty="0" smtClean="0"/>
              <a:t>Africa - slavery</a:t>
            </a:r>
            <a:endParaRPr lang="he-IL" sz="2800" dirty="0"/>
          </a:p>
        </p:txBody>
      </p:sp>
      <p:sp>
        <p:nvSpPr>
          <p:cNvPr id="3" name="Left Arrow Callout 2"/>
          <p:cNvSpPr/>
          <p:nvPr/>
        </p:nvSpPr>
        <p:spPr>
          <a:xfrm>
            <a:off x="467544" y="1988840"/>
            <a:ext cx="2808312" cy="2088232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dirty="0" smtClean="0"/>
              <a:t>יפת</a:t>
            </a:r>
            <a:endParaRPr lang="en-GB" sz="2800" dirty="0" smtClean="0"/>
          </a:p>
          <a:p>
            <a:pPr algn="ctr"/>
            <a:r>
              <a:rPr lang="en-GB" sz="2800" dirty="0" smtClean="0"/>
              <a:t>Europe</a:t>
            </a:r>
          </a:p>
          <a:p>
            <a:pPr algn="ctr"/>
            <a:r>
              <a:rPr lang="en-GB" sz="2800" dirty="0" smtClean="0"/>
              <a:t>- culture</a:t>
            </a:r>
            <a:endParaRPr lang="he-IL" sz="2800" dirty="0"/>
          </a:p>
        </p:txBody>
      </p:sp>
      <p:sp>
        <p:nvSpPr>
          <p:cNvPr id="7" name="Right Arrow Callout 6"/>
          <p:cNvSpPr/>
          <p:nvPr/>
        </p:nvSpPr>
        <p:spPr>
          <a:xfrm>
            <a:off x="5867446" y="1939019"/>
            <a:ext cx="2952328" cy="2108719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he-IL" sz="2800" dirty="0" smtClean="0"/>
              <a:t>שם</a:t>
            </a:r>
          </a:p>
          <a:p>
            <a:pPr algn="ctr" rtl="0"/>
            <a:r>
              <a:rPr lang="en-GB" sz="2800" dirty="0" smtClean="0"/>
              <a:t>Asia</a:t>
            </a:r>
          </a:p>
          <a:p>
            <a:pPr algn="ctr" rtl="0"/>
            <a:r>
              <a:rPr lang="en-GB" sz="2800" dirty="0" smtClean="0"/>
              <a:t>- religion</a:t>
            </a:r>
          </a:p>
        </p:txBody>
      </p:sp>
    </p:spTree>
    <p:extLst>
      <p:ext uri="{BB962C8B-B14F-4D97-AF65-F5344CB8AC3E}">
        <p14:creationId xmlns:p14="http://schemas.microsoft.com/office/powerpoint/2010/main" val="59848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  <p:bldP spid="3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368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Map of Israel</vt:lpstr>
      <vt:lpstr>Borders</vt:lpstr>
      <vt:lpstr>?Biggest Borders</vt:lpstr>
      <vt:lpstr>When were our borders the greatest?</vt:lpstr>
      <vt:lpstr>במדבר לד</vt:lpstr>
      <vt:lpstr>PowerPoint Presentation</vt:lpstr>
      <vt:lpstr>PowerPoint Presentation</vt:lpstr>
      <vt:lpstr>פרשת נח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Map of Israel</dc:title>
  <dc:creator>Alexis</dc:creator>
  <cp:lastModifiedBy>Alexis</cp:lastModifiedBy>
  <cp:revision>9</cp:revision>
  <dcterms:created xsi:type="dcterms:W3CDTF">2012-10-25T14:11:12Z</dcterms:created>
  <dcterms:modified xsi:type="dcterms:W3CDTF">2013-09-17T18:09:28Z</dcterms:modified>
</cp:coreProperties>
</file>